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6"/>
  </p:notesMasterIdLst>
  <p:sldIdLst>
    <p:sldId id="256" r:id="rId3"/>
    <p:sldId id="257" r:id="rId4"/>
    <p:sldId id="214748173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1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86" d="100"/>
          <a:sy n="86" d="100"/>
        </p:scale>
        <p:origin x="832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1B35F6-C1DF-0241-8EA9-FD43B36071D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A3D48-7613-F246-96A5-84E31133A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34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B8360-ABA4-A640-5686-428A30095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7A4937-D84C-3D2A-CAEA-F672AD912D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FAAFF-F76C-0977-7FF7-E040493F9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A2BC1-8A79-4809-D104-06897B978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BACB8-4B48-4095-6BD6-39129EBC8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066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3C2C4-44CB-7FC3-5D07-1F4BB7963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FBD405-8359-950F-3CEB-84968D8D0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AD2AE-BD4E-0B8F-0695-BBAA6E190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732F4-5E5B-C88C-7B33-7655BA1F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FB5F6-4F90-9FCD-D1F6-5DD1C1854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78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6F3DF3-2486-03FB-FB79-08131B4D21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01E16B-BEB3-C5C1-6659-F1839D35C1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AE953-5B1E-932A-4CA4-7CD81FA06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E264-41D9-1532-25C4-56C8A3B8D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1B56E-4371-2B73-1D6E-1A845C61F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76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00075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024"/>
            <a:ext cx="5524575" cy="3144044"/>
          </a:xfrm>
        </p:spPr>
        <p:txBody>
          <a:bodyPr/>
          <a:lstStyle>
            <a:lvl1pPr>
              <a:lnSpc>
                <a:spcPct val="100000"/>
              </a:lnSpc>
              <a:defRPr sz="42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7999" y="6044184"/>
            <a:ext cx="2468622" cy="5715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5316" y="6042370"/>
            <a:ext cx="2468622" cy="5715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8525" y="6263482"/>
            <a:ext cx="819043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83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3798D-A03E-2BC6-136A-14C1E387E723}"/>
              </a:ext>
            </a:extLst>
          </p:cNvPr>
          <p:cNvSpPr/>
          <p:nvPr userDrawn="1"/>
        </p:nvSpPr>
        <p:spPr bwMode="auto">
          <a:xfrm>
            <a:off x="0" y="0"/>
            <a:ext cx="12192000" cy="6000750"/>
          </a:xfrm>
          <a:prstGeom prst="rect">
            <a:avLst/>
          </a:prstGeom>
          <a:solidFill>
            <a:srgbClr val="E5F6FF"/>
          </a:solidFill>
          <a:ln w="19050">
            <a:solidFill>
              <a:srgbClr val="E5F6FF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45714" tIns="45714" rIns="45714" bIns="45714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10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IBM Plex Sans Light"/>
              <a:buNone/>
              <a:tabLst/>
            </a:pPr>
            <a:endParaRPr kumimoji="0" lang="en-US" sz="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5524575" cy="2286794"/>
          </a:xfrm>
        </p:spPr>
        <p:txBody>
          <a:bodyPr/>
          <a:lstStyle>
            <a:lvl1pPr>
              <a:lnSpc>
                <a:spcPct val="100000"/>
              </a:lnSpc>
              <a:defRPr sz="42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8CADC67-06E4-9D0B-7A49-159C1E99D5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7999" y="6044184"/>
            <a:ext cx="2468622" cy="5715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AFC6AD-C46B-8438-C789-096006859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5316" y="6042370"/>
            <a:ext cx="2468622" cy="5715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12723-D775-EE21-95A9-8E6D8BA4D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8525" y="6263482"/>
            <a:ext cx="819043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929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5524575" cy="2286794"/>
          </a:xfrm>
        </p:spPr>
        <p:txBody>
          <a:bodyPr/>
          <a:lstStyle>
            <a:lvl1pPr>
              <a:lnSpc>
                <a:spcPct val="100000"/>
              </a:lnSpc>
              <a:defRPr sz="42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8525" y="6263482"/>
            <a:ext cx="819043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317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024"/>
            <a:ext cx="5524575" cy="2286794"/>
          </a:xfrm>
        </p:spPr>
        <p:txBody>
          <a:bodyPr/>
          <a:lstStyle>
            <a:lvl1pPr>
              <a:lnSpc>
                <a:spcPct val="100000"/>
              </a:lnSpc>
              <a:defRPr sz="42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7998" y="6231636"/>
            <a:ext cx="5524575" cy="381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8525" y="6263482"/>
            <a:ext cx="819043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54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80919" y="284956"/>
            <a:ext cx="5523781" cy="6287294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5049878" cy="5239544"/>
          </a:xfrm>
        </p:spPr>
        <p:txBody>
          <a:bodyPr/>
          <a:lstStyle>
            <a:lvl1pPr>
              <a:lnSpc>
                <a:spcPct val="100000"/>
              </a:lnSpc>
              <a:defRPr sz="42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8888" y="6263482"/>
            <a:ext cx="819043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609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80919" y="284956"/>
            <a:ext cx="5523781" cy="6287294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763524"/>
            <a:ext cx="5049180" cy="4668838"/>
          </a:xfrm>
        </p:spPr>
        <p:txBody>
          <a:bodyPr/>
          <a:lstStyle>
            <a:lvl1pPr>
              <a:lnSpc>
                <a:spcPct val="100000"/>
              </a:lnSpc>
              <a:defRPr sz="4299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999" y="288036"/>
            <a:ext cx="5049180" cy="285750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8888" y="6263482"/>
            <a:ext cx="819043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04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2477765" cy="2286794"/>
          </a:xfrm>
        </p:spPr>
        <p:txBody>
          <a:bodyPr/>
          <a:lstStyle>
            <a:lvl1pPr>
              <a:lnSpc>
                <a:spcPct val="100000"/>
              </a:lnSpc>
              <a:defRPr sz="31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80919" y="284957"/>
            <a:ext cx="2476178" cy="5715794"/>
          </a:xfrm>
        </p:spPr>
        <p:txBody>
          <a:bodyPr/>
          <a:lstStyle>
            <a:lvl1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30110" y="284957"/>
            <a:ext cx="2474590" cy="5715794"/>
          </a:xfrm>
        </p:spPr>
        <p:txBody>
          <a:bodyPr/>
          <a:lstStyle>
            <a:lvl1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58052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197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024"/>
            <a:ext cx="5524575" cy="1429544"/>
          </a:xfrm>
        </p:spPr>
        <p:txBody>
          <a:bodyPr rIns="457200"/>
          <a:lstStyle>
            <a:lvl1pPr>
              <a:lnSpc>
                <a:spcPct val="100000"/>
              </a:lnSpc>
              <a:defRPr sz="31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300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9EB04-C678-7133-2950-E16EA8DFB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5DEA0-033A-B51F-229F-96B7FA077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CF070-530F-4820-6B1D-CEF31627A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DC529-AA74-E7F4-9668-1651EF585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23EE-10B4-6B59-E3A2-93FF890C9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8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00" y="210312"/>
            <a:ext cx="8569797" cy="4095750"/>
          </a:xfrm>
        </p:spPr>
        <p:txBody>
          <a:bodyPr/>
          <a:lstStyle>
            <a:lvl1pPr>
              <a:defRPr sz="8598" b="0" i="0">
                <a:solidFill>
                  <a:schemeClr val="tx2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771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4953942" cy="1429544"/>
          </a:xfrm>
        </p:spPr>
        <p:txBody>
          <a:bodyPr/>
          <a:lstStyle>
            <a:lvl1pPr>
              <a:lnSpc>
                <a:spcPct val="100000"/>
              </a:lnSpc>
              <a:defRPr sz="31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82795" y="224028"/>
            <a:ext cx="5520318" cy="428704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2"/>
                </a:solidFill>
              </a:defRPr>
            </a:lvl1pPr>
            <a:lvl2pPr marL="292549" indent="-292549"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2"/>
                </a:solidFill>
              </a:defRPr>
            </a:lvl2pPr>
            <a:lvl3pPr marL="548530" indent="-292549"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2"/>
                </a:solidFill>
              </a:defRPr>
            </a:lvl3pPr>
            <a:lvl4pPr marL="877648"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3199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164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210312"/>
            <a:ext cx="7330121" cy="4858544"/>
          </a:xfrm>
        </p:spPr>
        <p:txBody>
          <a:bodyPr/>
          <a:lstStyle>
            <a:lvl1pPr>
              <a:lnSpc>
                <a:spcPct val="100000"/>
              </a:lnSpc>
              <a:defRPr sz="42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99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998" y="4649724"/>
            <a:ext cx="5524575" cy="177165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12897" b="0" i="0">
                <a:solidFill>
                  <a:schemeClr val="accent1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80919" y="4648200"/>
            <a:ext cx="5523781" cy="177165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12897" b="0" i="0">
                <a:solidFill>
                  <a:schemeClr val="accent1"/>
                </a:solidFill>
                <a:latin typeface="IBM Plex Sans ExtraLigh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0919" y="288036"/>
            <a:ext cx="3809504" cy="314404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1pPr>
            <a:lvl2pPr marL="201128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2pPr>
            <a:lvl3pPr marL="402256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3pPr>
            <a:lvl4pPr marL="557672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7999" y="288036"/>
            <a:ext cx="3811091" cy="314404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1pPr>
            <a:lvl2pPr marL="201128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2pPr>
            <a:lvl3pPr marL="402256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3pPr>
            <a:lvl4pPr marL="557672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6096000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83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83301" y="213241"/>
            <a:ext cx="2474590" cy="953294"/>
          </a:xfrm>
        </p:spPr>
        <p:txBody>
          <a:bodyPr/>
          <a:lstStyle>
            <a:lvl1pPr>
              <a:lnSpc>
                <a:spcPct val="90000"/>
              </a:lnSpc>
              <a:defRPr sz="6499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28523" y="214827"/>
            <a:ext cx="2474590" cy="951707"/>
          </a:xfrm>
        </p:spPr>
        <p:txBody>
          <a:bodyPr/>
          <a:lstStyle>
            <a:lvl1pPr>
              <a:lnSpc>
                <a:spcPct val="90000"/>
              </a:lnSpc>
              <a:defRPr sz="6499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33316" y="214884"/>
            <a:ext cx="2475384" cy="953956"/>
          </a:xfrm>
        </p:spPr>
        <p:txBody>
          <a:bodyPr/>
          <a:lstStyle>
            <a:lvl1pPr>
              <a:lnSpc>
                <a:spcPct val="90000"/>
              </a:lnSpc>
              <a:defRPr sz="6499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1429544"/>
          </a:xfrm>
        </p:spPr>
        <p:txBody>
          <a:bodyPr/>
          <a:lstStyle>
            <a:lvl1pPr>
              <a:lnSpc>
                <a:spcPct val="110000"/>
              </a:lnSpc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33316" y="6021388"/>
            <a:ext cx="2475384" cy="5715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73137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46275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19412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33316" y="1166534"/>
            <a:ext cx="2475384" cy="483652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0919" y="1167327"/>
            <a:ext cx="2476178" cy="4833423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8522" y="1166533"/>
            <a:ext cx="2476178" cy="4833423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918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284126" y="3048000"/>
            <a:ext cx="116205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300" y="201168"/>
            <a:ext cx="2474590" cy="2667794"/>
          </a:xfrm>
        </p:spPr>
        <p:txBody>
          <a:bodyPr/>
          <a:lstStyle>
            <a:lvl1pPr>
              <a:lnSpc>
                <a:spcPct val="100000"/>
              </a:lnSpc>
              <a:defRPr sz="4299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33316" y="201168"/>
            <a:ext cx="5523781" cy="266779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1pPr>
            <a:lvl2pPr marL="393113" indent="-393113"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2pPr>
            <a:lvl3pPr marL="749658" indent="-393113"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3pPr>
            <a:lvl4pPr marL="1142771" indent="-393113"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300" y="3238500"/>
            <a:ext cx="2474590" cy="2667000"/>
          </a:xfrm>
        </p:spPr>
        <p:txBody>
          <a:bodyPr/>
          <a:lstStyle>
            <a:lvl1pPr>
              <a:lnSpc>
                <a:spcPct val="100000"/>
              </a:lnSpc>
              <a:defRPr sz="4299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4299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4299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4299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4299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316" y="3238500"/>
            <a:ext cx="5523781" cy="2667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1pPr>
            <a:lvl2pPr marL="393113" indent="-393113"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2pPr>
            <a:lvl3pPr marL="749658" indent="-393113"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3pPr>
            <a:lvl4pPr marL="1142771" indent="-393113"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299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678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3333316" y="4095750"/>
            <a:ext cx="857138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3333316" y="2000250"/>
            <a:ext cx="857138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33316" y="205740"/>
            <a:ext cx="2475384" cy="1429544"/>
          </a:xfrm>
        </p:spPr>
        <p:txBody>
          <a:bodyPr/>
          <a:lstStyle>
            <a:lvl1pPr>
              <a:lnSpc>
                <a:spcPct val="90000"/>
              </a:lnSpc>
              <a:defRPr sz="6499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1429544"/>
          </a:xfrm>
        </p:spPr>
        <p:txBody>
          <a:bodyPr/>
          <a:lstStyle>
            <a:lvl1pPr>
              <a:lnSpc>
                <a:spcPct val="110000"/>
              </a:lnSpc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33316" y="6021388"/>
            <a:ext cx="2475384" cy="5715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8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80919" y="288036"/>
            <a:ext cx="3809504" cy="142954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0919" y="2190750"/>
            <a:ext cx="3809504" cy="14287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0919" y="4286250"/>
            <a:ext cx="3809504" cy="14287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33316" y="2093976"/>
            <a:ext cx="2475384" cy="1428753"/>
          </a:xfrm>
        </p:spPr>
        <p:txBody>
          <a:bodyPr/>
          <a:lstStyle>
            <a:lvl1pPr>
              <a:lnSpc>
                <a:spcPct val="90000"/>
              </a:lnSpc>
              <a:defRPr sz="6499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33317" y="4201668"/>
            <a:ext cx="2475383" cy="1428753"/>
          </a:xfrm>
        </p:spPr>
        <p:txBody>
          <a:bodyPr/>
          <a:lstStyle>
            <a:lvl1pPr>
              <a:lnSpc>
                <a:spcPct val="90000"/>
              </a:lnSpc>
              <a:defRPr sz="6499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278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76279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999" y="1714500"/>
            <a:ext cx="2477765" cy="4286250"/>
          </a:xfrm>
        </p:spPr>
        <p:txBody>
          <a:bodyPr/>
          <a:lstStyle>
            <a:lvl1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33316" y="1714500"/>
            <a:ext cx="2475384" cy="4286250"/>
          </a:xfrm>
        </p:spPr>
        <p:txBody>
          <a:bodyPr/>
          <a:lstStyle>
            <a:lvl1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0919" y="1714500"/>
            <a:ext cx="2476178" cy="4286250"/>
          </a:xfrm>
        </p:spPr>
        <p:txBody>
          <a:bodyPr/>
          <a:lstStyle>
            <a:lvl1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8522" y="1714500"/>
            <a:ext cx="2479352" cy="4286250"/>
          </a:xfrm>
        </p:spPr>
        <p:txBody>
          <a:bodyPr/>
          <a:lstStyle>
            <a:lvl1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807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76279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33316" y="1714500"/>
            <a:ext cx="2475384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0919" y="1714500"/>
            <a:ext cx="2476178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8522" y="1714500"/>
            <a:ext cx="2479352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33316" y="288036"/>
            <a:ext cx="2477765" cy="76279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89681" y="1714500"/>
            <a:ext cx="2475384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3047603" y="1714500"/>
            <a:ext cx="0" cy="428625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6093683" y="1714500"/>
            <a:ext cx="0" cy="4288536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9142810" y="1714500"/>
            <a:ext cx="0" cy="4288536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636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76279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33316" y="1714500"/>
            <a:ext cx="2475384" cy="4286250"/>
          </a:xfrm>
        </p:spPr>
        <p:txBody>
          <a:bodyPr/>
          <a:lstStyle>
            <a:lvl1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0919" y="1714500"/>
            <a:ext cx="2476178" cy="4286250"/>
          </a:xfrm>
        </p:spPr>
        <p:txBody>
          <a:bodyPr/>
          <a:lstStyle>
            <a:lvl1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8522" y="1714500"/>
            <a:ext cx="2479352" cy="4286250"/>
          </a:xfrm>
        </p:spPr>
        <p:txBody>
          <a:bodyPr/>
          <a:lstStyle>
            <a:lvl1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33316" y="288036"/>
            <a:ext cx="2477765" cy="76279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80919" y="288036"/>
            <a:ext cx="2476178" cy="76279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28522" y="288036"/>
            <a:ext cx="2479352" cy="76279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3047603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6093683" y="283464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9142810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4125" y="640211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213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4A531-7CD4-4B68-19E8-8703FBD8F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C4A7E-80F0-3747-28E8-B15A818B9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B732F-A478-7C03-6961-23263A70D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89049-BC22-AE7D-94E6-2667DD6A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37E0E-9E83-D632-8411-21359581D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9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1048544"/>
          </a:xfrm>
        </p:spPr>
        <p:txBody>
          <a:bodyPr/>
          <a:lstStyle>
            <a:lvl1pPr>
              <a:lnSpc>
                <a:spcPct val="110000"/>
              </a:lnSpc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999" y="1714500"/>
            <a:ext cx="2477765" cy="200025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33316" y="1714500"/>
            <a:ext cx="2475384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109706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2pPr>
            <a:lvl3pPr marL="219412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3pPr>
            <a:lvl4pPr marL="329118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3185" y="1714500"/>
            <a:ext cx="2470738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109706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2pPr>
            <a:lvl3pPr marL="219412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3pPr>
            <a:lvl4pPr marL="329118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8523" y="1714500"/>
            <a:ext cx="2476177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109706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2pPr>
            <a:lvl3pPr marL="219412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3pPr>
            <a:lvl4pPr marL="329118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33316" y="288036"/>
            <a:ext cx="607997" cy="608076"/>
          </a:xfrm>
        </p:spPr>
        <p:txBody>
          <a:bodyPr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87345" y="288036"/>
            <a:ext cx="607997" cy="608076"/>
          </a:xfrm>
        </p:spPr>
        <p:txBody>
          <a:bodyPr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428522" y="288036"/>
            <a:ext cx="607997" cy="608076"/>
          </a:xfrm>
        </p:spPr>
        <p:txBody>
          <a:bodyPr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3047603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6093683" y="283464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9142810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13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2474590" cy="570706"/>
          </a:xfrm>
        </p:spPr>
        <p:txBody>
          <a:bodyPr/>
          <a:lstStyle>
            <a:lvl1pPr>
              <a:lnSpc>
                <a:spcPct val="100000"/>
              </a:lnSpc>
              <a:defRPr sz="31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33316" y="1714500"/>
            <a:ext cx="2475384" cy="4286250"/>
          </a:xfrm>
        </p:spPr>
        <p:txBody>
          <a:bodyPr/>
          <a:lstStyle>
            <a:lvl1pPr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0919" y="1714500"/>
            <a:ext cx="5047593" cy="4286250"/>
          </a:xfrm>
        </p:spPr>
        <p:txBody>
          <a:bodyPr/>
          <a:lstStyle>
            <a:lvl1pPr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32554" y="192024"/>
            <a:ext cx="2477765" cy="57070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220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3711980" cy="953294"/>
          </a:xfrm>
        </p:spPr>
        <p:txBody>
          <a:bodyPr/>
          <a:lstStyle>
            <a:lvl1pPr>
              <a:lnSpc>
                <a:spcPct val="110000"/>
              </a:lnSpc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999" y="1714500"/>
            <a:ext cx="5049180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80919" y="1714500"/>
            <a:ext cx="5047593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00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5522193" cy="2286794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0919" y="288036"/>
            <a:ext cx="2476178" cy="57157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28522" y="288036"/>
            <a:ext cx="2476178" cy="57157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533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288036"/>
            <a:ext cx="2476178" cy="2286794"/>
          </a:xfrm>
        </p:spPr>
        <p:txBody>
          <a:bodyPr/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0919" y="284957"/>
            <a:ext cx="2476178" cy="57157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28522" y="284957"/>
            <a:ext cx="2476178" cy="57157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999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5519019" cy="2286794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80919" y="288036"/>
            <a:ext cx="2476178" cy="76279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28522" y="288036"/>
            <a:ext cx="2479352" cy="76279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80919" y="1714500"/>
            <a:ext cx="2476178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30109" y="1714500"/>
            <a:ext cx="2476178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347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288036"/>
            <a:ext cx="2474591" cy="2286794"/>
          </a:xfrm>
        </p:spPr>
        <p:txBody>
          <a:bodyPr rIns="0"/>
          <a:lstStyle>
            <a:lvl1pPr>
              <a:lnSpc>
                <a:spcPct val="10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80919" y="288036"/>
            <a:ext cx="2476178" cy="76279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28522" y="288036"/>
            <a:ext cx="2479352" cy="76279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80919" y="1714500"/>
            <a:ext cx="2476178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31697" y="1714500"/>
            <a:ext cx="2476178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19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2474590" cy="570707"/>
          </a:xfrm>
        </p:spPr>
        <p:txBody>
          <a:bodyPr/>
          <a:lstStyle>
            <a:lvl1pPr>
              <a:lnSpc>
                <a:spcPct val="100000"/>
              </a:lnSpc>
              <a:defRPr sz="31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33316" y="1714500"/>
            <a:ext cx="2475384" cy="4286250"/>
          </a:xfrm>
        </p:spPr>
        <p:txBody>
          <a:bodyPr/>
          <a:lstStyle>
            <a:lvl1pPr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2988" y="1714500"/>
            <a:ext cx="2476178" cy="4286250"/>
          </a:xfrm>
        </p:spPr>
        <p:txBody>
          <a:bodyPr/>
          <a:lstStyle>
            <a:lvl1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30591" y="1714500"/>
            <a:ext cx="2479352" cy="4286250"/>
          </a:xfrm>
        </p:spPr>
        <p:txBody>
          <a:bodyPr/>
          <a:lstStyle>
            <a:lvl1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91422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82843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74265" indent="-91422"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1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34142" y="192024"/>
            <a:ext cx="2477765" cy="57070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1400"/>
            </a:lvl2pPr>
            <a:lvl3pPr>
              <a:lnSpc>
                <a:spcPct val="90000"/>
              </a:lnSpc>
              <a:spcBef>
                <a:spcPts val="0"/>
              </a:spcBef>
              <a:defRPr sz="1400"/>
            </a:lvl3pPr>
            <a:lvl4pPr>
              <a:lnSpc>
                <a:spcPct val="90000"/>
              </a:lnSpc>
              <a:spcBef>
                <a:spcPts val="0"/>
              </a:spcBef>
              <a:defRPr sz="1400"/>
            </a:lvl4pPr>
            <a:lvl5pPr>
              <a:lnSpc>
                <a:spcPct val="9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380919" y="288036"/>
            <a:ext cx="607997" cy="607231"/>
          </a:xfrm>
        </p:spPr>
        <p:txBody>
          <a:bodyPr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428522" y="288036"/>
            <a:ext cx="608843" cy="608076"/>
          </a:xfrm>
        </p:spPr>
        <p:txBody>
          <a:bodyPr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6093683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9142810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228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999" y="1239012"/>
            <a:ext cx="3334903" cy="152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1pPr>
            <a:lvl2pPr marL="201128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2pPr>
            <a:lvl3pPr marL="402256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3pPr>
            <a:lvl4pPr marL="557672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80919" y="1238250"/>
            <a:ext cx="3333316" cy="152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1pPr>
            <a:lvl2pPr marL="201128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2pPr>
            <a:lvl3pPr marL="402256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3pPr>
            <a:lvl4pPr marL="557672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7998" y="4192524"/>
            <a:ext cx="3334904" cy="152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1pPr>
            <a:lvl2pPr marL="201128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2pPr>
            <a:lvl3pPr marL="402256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3pPr>
            <a:lvl4pPr marL="557672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0920" y="4191000"/>
            <a:ext cx="3333316" cy="152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1pPr>
            <a:lvl2pPr marL="201128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2pPr>
            <a:lvl3pPr marL="402256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3pPr>
            <a:lvl4pPr marL="557672" indent="-201128"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2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7998" y="288036"/>
            <a:ext cx="607997" cy="608076"/>
          </a:xfrm>
        </p:spPr>
        <p:txBody>
          <a:bodyPr anchor="ctr"/>
          <a:lstStyle>
            <a:lvl1pPr algn="ctr">
              <a:defRPr sz="8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80919" y="288036"/>
            <a:ext cx="607997" cy="608076"/>
          </a:xfrm>
        </p:spPr>
        <p:txBody>
          <a:bodyPr anchor="ctr"/>
          <a:lstStyle>
            <a:lvl1pPr algn="ctr">
              <a:defRPr sz="8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7998" y="3236976"/>
            <a:ext cx="607997" cy="608076"/>
          </a:xfrm>
        </p:spPr>
        <p:txBody>
          <a:bodyPr anchor="ctr"/>
          <a:lstStyle>
            <a:lvl1pPr algn="ctr">
              <a:defRPr sz="8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380919" y="3238500"/>
            <a:ext cx="607997" cy="608076"/>
          </a:xfrm>
        </p:spPr>
        <p:txBody>
          <a:bodyPr anchor="ctr"/>
          <a:lstStyle>
            <a:lvl1pPr algn="ctr">
              <a:defRPr sz="800"/>
            </a:lvl1pPr>
          </a:lstStyle>
          <a:p>
            <a:r>
              <a:rPr lang="en-US" dirty="0"/>
              <a:t>Pictogram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A530A6-2F26-DA70-D0D9-6DD90453CEC1}"/>
              </a:ext>
            </a:extLst>
          </p:cNvPr>
          <p:cNvCxnSpPr/>
          <p:nvPr userDrawn="1"/>
        </p:nvCxnSpPr>
        <p:spPr bwMode="auto">
          <a:xfrm>
            <a:off x="6095206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5483A0-0E31-72CE-21C3-6248FAEBC09A}"/>
              </a:ext>
            </a:extLst>
          </p:cNvPr>
          <p:cNvCxnSpPr/>
          <p:nvPr userDrawn="1"/>
        </p:nvCxnSpPr>
        <p:spPr bwMode="auto">
          <a:xfrm>
            <a:off x="284126" y="3048000"/>
            <a:ext cx="116205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326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841248"/>
            <a:ext cx="2857128" cy="1138428"/>
          </a:xfrm>
        </p:spPr>
        <p:txBody>
          <a:bodyPr/>
          <a:lstStyle>
            <a:lvl1pPr>
              <a:lnSpc>
                <a:spcPct val="110000"/>
              </a:lnSpc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81681" y="288036"/>
            <a:ext cx="2476178" cy="257254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28522" y="288036"/>
            <a:ext cx="2479352" cy="257254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80919" y="3333750"/>
            <a:ext cx="2476178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28522" y="3333750"/>
            <a:ext cx="2476178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87999" y="288036"/>
            <a:ext cx="2477765" cy="570706"/>
          </a:xfrm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914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F05AE-67E4-0F0A-24FE-DBF633150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43006-68ED-5DB6-B2A5-0B5C49907D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E1C26E-4288-0C31-FA2A-7559BC40EB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B0A6D-4B8C-1054-CC76-DC221769B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0036B-7512-DE27-C35A-68FEA18AB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397A9-E1B2-9909-C5D9-5E7C33E4D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89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763524"/>
            <a:ext cx="5521401" cy="1138428"/>
          </a:xfrm>
        </p:spPr>
        <p:txBody>
          <a:bodyPr rIns="457200"/>
          <a:lstStyle>
            <a:lvl1pPr>
              <a:lnSpc>
                <a:spcPct val="110000"/>
              </a:lnSpc>
              <a:defRPr sz="31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80919" y="284957"/>
            <a:ext cx="2476178" cy="257254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28522" y="284957"/>
            <a:ext cx="2479352" cy="257254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80919" y="3333750"/>
            <a:ext cx="2476178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28522" y="3333750"/>
            <a:ext cx="2476178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87999" y="288036"/>
            <a:ext cx="2477765" cy="224028"/>
          </a:xfrm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431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7765" cy="2286794"/>
          </a:xfrm>
        </p:spPr>
        <p:txBody>
          <a:bodyPr/>
          <a:lstStyle>
            <a:lvl1pPr>
              <a:lnSpc>
                <a:spcPct val="10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999" y="3328416"/>
            <a:ext cx="2474590" cy="2672459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31187" y="3333751"/>
            <a:ext cx="2474590" cy="2672459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3049" y="3333751"/>
            <a:ext cx="2474590" cy="2672459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8523" y="3333751"/>
            <a:ext cx="2474590" cy="2672459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947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5524575" cy="2286794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999" y="3328416"/>
            <a:ext cx="2474590" cy="2672459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34362" y="3333751"/>
            <a:ext cx="2474590" cy="2672459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3049" y="3333751"/>
            <a:ext cx="2474590" cy="2672459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8523" y="3333751"/>
            <a:ext cx="2474590" cy="2672459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015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228679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80919" y="288036"/>
            <a:ext cx="2476178" cy="257254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28522" y="288036"/>
            <a:ext cx="2479352" cy="257254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80919" y="3333750"/>
            <a:ext cx="2476178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28522" y="3333750"/>
            <a:ext cx="2476178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332554" y="288036"/>
            <a:ext cx="2476178" cy="2572544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334141" y="3333750"/>
            <a:ext cx="2476178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243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142954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33316" y="666750"/>
            <a:ext cx="2475384" cy="1905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109706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2pPr>
            <a:lvl3pPr marL="219412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3pPr>
            <a:lvl4pPr marL="329118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80919" y="666750"/>
            <a:ext cx="2476178" cy="1905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109706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2pPr>
            <a:lvl3pPr marL="219412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3pPr>
            <a:lvl4pPr marL="329118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28523" y="666750"/>
            <a:ext cx="2476178" cy="1905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109706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2pPr>
            <a:lvl3pPr marL="219412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3pPr>
            <a:lvl4pPr marL="329118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33316" y="3714750"/>
            <a:ext cx="2475384" cy="1905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109706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2pPr>
            <a:lvl3pPr marL="219412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3pPr>
            <a:lvl4pPr marL="329118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80920" y="3714750"/>
            <a:ext cx="2475384" cy="1896341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109706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2pPr>
            <a:lvl3pPr marL="219412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3pPr>
            <a:lvl4pPr marL="329118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428523" y="3714750"/>
            <a:ext cx="2476178" cy="1905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109706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2pPr>
            <a:lvl3pPr marL="219412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3pPr>
            <a:lvl4pPr marL="329118" indent="-109706"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333316" y="288036"/>
            <a:ext cx="201142" cy="201613"/>
          </a:xfrm>
        </p:spPr>
        <p:txBody>
          <a:bodyPr/>
          <a:lstStyle>
            <a:lvl1pPr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380920" y="288036"/>
            <a:ext cx="201142" cy="201613"/>
          </a:xfrm>
        </p:spPr>
        <p:txBody>
          <a:bodyPr/>
          <a:lstStyle>
            <a:lvl1pPr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428523" y="288036"/>
            <a:ext cx="201142" cy="201613"/>
          </a:xfrm>
        </p:spPr>
        <p:txBody>
          <a:bodyPr/>
          <a:lstStyle>
            <a:lvl1pPr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33316" y="3347315"/>
            <a:ext cx="201142" cy="201613"/>
          </a:xfrm>
        </p:spPr>
        <p:txBody>
          <a:bodyPr/>
          <a:lstStyle>
            <a:lvl1pPr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80920" y="3347315"/>
            <a:ext cx="201142" cy="201613"/>
          </a:xfrm>
        </p:spPr>
        <p:txBody>
          <a:bodyPr/>
          <a:lstStyle>
            <a:lvl1pPr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428523" y="3347315"/>
            <a:ext cx="201142" cy="201613"/>
          </a:xfrm>
        </p:spPr>
        <p:txBody>
          <a:bodyPr/>
          <a:lstStyle>
            <a:lvl1pPr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2CDB94-BA57-B58F-95F0-D406FE34BB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3047603" y="3048000"/>
            <a:ext cx="8860271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5CBE6E3-0E18-8A57-578D-D314948AF14F}"/>
              </a:ext>
            </a:extLst>
          </p:cNvPr>
          <p:cNvCxnSpPr/>
          <p:nvPr userDrawn="1"/>
        </p:nvCxnSpPr>
        <p:spPr bwMode="auto">
          <a:xfrm>
            <a:off x="3047603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7200B05-7E36-4E03-3739-0BA983764616}"/>
              </a:ext>
            </a:extLst>
          </p:cNvPr>
          <p:cNvCxnSpPr/>
          <p:nvPr userDrawn="1"/>
        </p:nvCxnSpPr>
        <p:spPr bwMode="auto">
          <a:xfrm>
            <a:off x="9142810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FF3B59-8BBA-8C99-9D4D-743723E434FC}"/>
              </a:ext>
            </a:extLst>
          </p:cNvPr>
          <p:cNvCxnSpPr/>
          <p:nvPr userDrawn="1"/>
        </p:nvCxnSpPr>
        <p:spPr bwMode="auto">
          <a:xfrm>
            <a:off x="6093683" y="283464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084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024"/>
            <a:ext cx="5519019" cy="1706563"/>
          </a:xfrm>
        </p:spPr>
        <p:txBody>
          <a:bodyPr rIns="457200"/>
          <a:lstStyle>
            <a:lvl1pPr>
              <a:lnSpc>
                <a:spcPct val="100000"/>
              </a:lnSpc>
              <a:defRPr sz="319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80919" y="288036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30109" y="288036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0919" y="3333750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30109" y="3333750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8" y="3332988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333316" y="3333750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87301" y="3048000"/>
            <a:ext cx="116205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3047603" y="3048000"/>
            <a:ext cx="0" cy="295275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9142810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6093683" y="283464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571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1706563"/>
          </a:xfrm>
        </p:spPr>
        <p:txBody>
          <a:bodyPr rIns="0"/>
          <a:lstStyle>
            <a:lvl1pPr>
              <a:lnSpc>
                <a:spcPct val="110000"/>
              </a:lnSpc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80919" y="288036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30109" y="288036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0919" y="3333750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30109" y="3333750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0042" y="3333750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333316" y="3333750"/>
            <a:ext cx="2476178" cy="2477294"/>
          </a:xfrm>
        </p:spPr>
        <p:txBody>
          <a:bodyPr/>
          <a:lstStyle>
            <a:lvl1pPr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F455E69-0B51-1D31-E569-651079398D3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87301" y="3048000"/>
            <a:ext cx="1162057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4C560F4-CB2D-6B04-588B-57BB4D4E6DC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3047603" y="3048000"/>
            <a:ext cx="0" cy="295275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B78A1-A315-98D3-1692-18AAAF4C6002}"/>
              </a:ext>
            </a:extLst>
          </p:cNvPr>
          <p:cNvCxnSpPr/>
          <p:nvPr userDrawn="1"/>
        </p:nvCxnSpPr>
        <p:spPr bwMode="auto">
          <a:xfrm>
            <a:off x="9142810" y="284957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64036E-86AB-0893-B72B-200B84A6BCFD}"/>
              </a:ext>
            </a:extLst>
          </p:cNvPr>
          <p:cNvCxnSpPr/>
          <p:nvPr userDrawn="1"/>
        </p:nvCxnSpPr>
        <p:spPr bwMode="auto">
          <a:xfrm>
            <a:off x="6093683" y="283464"/>
            <a:ext cx="0" cy="57157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064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76279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7999" y="1714500"/>
            <a:ext cx="2477765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316" y="1714500"/>
            <a:ext cx="2475384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80919" y="284956"/>
            <a:ext cx="5523781" cy="6287294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680849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76279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70048" y="6452314"/>
            <a:ext cx="134652" cy="12311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7999" y="1714500"/>
            <a:ext cx="2477765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47603" y="0"/>
            <a:ext cx="9144397" cy="6858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989907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76279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70048" y="6452314"/>
            <a:ext cx="134652" cy="12311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7999" y="1714500"/>
            <a:ext cx="2477765" cy="4286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333316" y="282575"/>
            <a:ext cx="8574559" cy="6289675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808783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D7738-E467-54C8-0A34-E0AD36154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9EDD4-DE26-0C8C-6477-9668E7D07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24BB40-41CF-9E9C-CE3E-0DE1A5875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824D4F-58E3-E752-E5AC-DD48E773B6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7A8D53-1069-D2A1-10E5-0887D5BE85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553528-6192-75A4-4D1A-8C1FD3EFE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2211A4-5A21-D61F-D244-E1D40D1BA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96C23-AABA-C770-B5A5-7E539AC80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00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70048" y="6452314"/>
            <a:ext cx="134652" cy="12311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3460161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70048" y="6452314"/>
            <a:ext cx="134652" cy="12311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4126" y="284957"/>
            <a:ext cx="11620574" cy="6290468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1885184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76279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999" y="3060700"/>
            <a:ext cx="1236501" cy="123825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714277" y="3060700"/>
            <a:ext cx="2853953" cy="1238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87999" y="4762500"/>
            <a:ext cx="1236501" cy="123825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14277" y="4762501"/>
            <a:ext cx="2853953" cy="1238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87999" y="1333500"/>
            <a:ext cx="1236501" cy="123825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714277" y="1333500"/>
            <a:ext cx="2853953" cy="1238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77745" y="3060700"/>
            <a:ext cx="1236501" cy="123825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07896" y="3060700"/>
            <a:ext cx="2853953" cy="1238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77745" y="4762500"/>
            <a:ext cx="1236501" cy="123825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07896" y="4762501"/>
            <a:ext cx="2853953" cy="1238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377745" y="1333500"/>
            <a:ext cx="1236501" cy="123825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1218956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807896" y="1333500"/>
            <a:ext cx="2853953" cy="12382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127990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2pPr>
            <a:lvl3pPr marL="25598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3pPr>
            <a:lvl4pPr marL="383971" indent="-127990"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59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228679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3333316" y="284957"/>
            <a:ext cx="8571384" cy="5715794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671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7999" y="192024"/>
            <a:ext cx="2477765" cy="142954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3199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28522" y="284957"/>
            <a:ext cx="2476178" cy="5715794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73137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46275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19412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70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6"/>
            <a:ext cx="2474590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3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7999" y="192024"/>
            <a:ext cx="2477765" cy="142954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3199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3199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28522" y="284957"/>
            <a:ext cx="2476178" cy="5715794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73137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46275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19412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90474" y="6402388"/>
            <a:ext cx="2477765" cy="190500"/>
          </a:xfrm>
        </p:spPr>
        <p:txBody>
          <a:bodyPr/>
          <a:lstStyle/>
          <a:p>
            <a:r>
              <a:rPr lang="en-US"/>
              <a:t>© 2023 IBM Corporation</a:t>
            </a:r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80919" y="284957"/>
            <a:ext cx="2476178" cy="5715794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73137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146275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219412" indent="-73137"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9264" y="6469419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478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32004" y="3084230"/>
            <a:ext cx="1727991" cy="68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301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82883" y="121920"/>
            <a:ext cx="11704229" cy="5872480"/>
          </a:xfrm>
        </p:spPr>
        <p:txBody>
          <a:bodyPr/>
          <a:lstStyle>
            <a:lvl1pPr>
              <a:defRPr sz="12797" b="0" i="0"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FB6DA096-A9D8-FD49-9CD2-222C0EA0C3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4890" y="6383869"/>
            <a:ext cx="5486313" cy="22224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9144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497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C7F47-3B64-E64E-B492-D1E6C2008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38354-11E8-5345-B74F-4044C224A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34643-D614-C544-AF4E-FEB8E0DD3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8A941-4B96-714F-AFFB-6B5E3255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CB94D-C957-2C4D-A81B-4A98252E3F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25C81904-FF1E-5B4A-85FD-C95D22FE2E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4890" y="6383869"/>
            <a:ext cx="5486313" cy="22224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9144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493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BA1A4-911F-B3CC-19BE-58C03CDE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543E49-644C-7445-CD98-3C798CE3C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0CB3-9B14-B476-D713-7C7847A2C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09A56E-99DB-AA6E-5A10-3ADE857A3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080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">
            <a:extLst>
              <a:ext uri="{FF2B5EF4-FFF2-40B4-BE49-F238E27FC236}">
                <a16:creationId xmlns:a16="http://schemas.microsoft.com/office/drawing/2014/main" id="{27CCD0FD-8DFD-6B1A-C6F0-A30C1FA47F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50" y="6256739"/>
            <a:ext cx="695452" cy="27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137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2023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10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04">
    <p:bg>
      <p:bgPr>
        <a:solidFill>
          <a:srgbClr val="F6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F0B1127-8AC5-1F43-8A99-6E9B42345B0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8899" y="-50493"/>
            <a:ext cx="12329799" cy="695898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8A63D83-8BEB-C040-83D6-C950114F40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785" y="365126"/>
            <a:ext cx="5253037" cy="1325563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Can Be Over Two Lines 48pt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184F7B64-F75F-C948-8F0B-A144D7881D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9785" y="2055814"/>
            <a:ext cx="5253037" cy="2447060"/>
          </a:xfrm>
        </p:spPr>
        <p:txBody>
          <a:bodyPr>
            <a:normAutofit/>
          </a:bodyPr>
          <a:lstStyle>
            <a:lvl1pPr marL="0" indent="0" algn="l">
              <a:buNone/>
              <a:defRPr sz="1332">
                <a:solidFill>
                  <a:schemeClr val="bg1"/>
                </a:solidFill>
              </a:defRPr>
            </a:lvl1pPr>
            <a:lvl2pPr marL="761068" indent="-304426" algn="l">
              <a:buFont typeface="Arial" panose="020B0604020202020204" pitchFamily="34" charset="0"/>
              <a:buChar char="•"/>
              <a:defRPr/>
            </a:lvl2pPr>
            <a:lvl3pPr marL="913279" indent="0" algn="l">
              <a:buNone/>
              <a:defRPr/>
            </a:lvl3pPr>
            <a:lvl4pPr marL="1369920" indent="0" algn="l">
              <a:buNone/>
              <a:defRPr/>
            </a:lvl4pPr>
            <a:lvl5pPr marL="1826560" indent="0" algn="l">
              <a:buNone/>
              <a:defRPr/>
            </a:lvl5pPr>
          </a:lstStyle>
          <a:p>
            <a:r>
              <a:rPr lang="en-US" dirty="0"/>
              <a:t>Contact 20pt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A875538-6964-2440-AEA6-BE0110A98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9783" y="4867999"/>
            <a:ext cx="8464447" cy="1028372"/>
          </a:xfrm>
        </p:spPr>
        <p:txBody>
          <a:bodyPr anchor="b">
            <a:normAutofit/>
          </a:bodyPr>
          <a:lstStyle>
            <a:lvl1pPr marL="0" marR="0" indent="0" algn="l" defTabSz="913279" rtl="0" eaLnBrk="1" fontAlgn="auto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799">
                <a:solidFill>
                  <a:schemeClr val="bg1"/>
                </a:solidFill>
              </a:defRPr>
            </a:lvl1pPr>
            <a:lvl2pPr marL="761068" indent="-304426" algn="l">
              <a:buFont typeface="Arial" panose="020B0604020202020204" pitchFamily="34" charset="0"/>
              <a:buChar char="•"/>
              <a:defRPr/>
            </a:lvl2pPr>
            <a:lvl3pPr marL="913279" indent="0" algn="l">
              <a:buNone/>
              <a:defRPr/>
            </a:lvl3pPr>
            <a:lvl4pPr marL="1369920" indent="0" algn="l">
              <a:buNone/>
              <a:defRPr/>
            </a:lvl4pPr>
            <a:lvl5pPr marL="1826560" indent="0" algn="l">
              <a:buNone/>
              <a:defRPr/>
            </a:lvl5pPr>
          </a:lstStyle>
          <a:p>
            <a:pPr marL="0" marR="0" lvl="0" indent="0" algn="l" defTabSz="913279" rtl="0" eaLnBrk="1" fontAlgn="auto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Copyright text 12pt</a:t>
            </a:r>
          </a:p>
        </p:txBody>
      </p:sp>
      <p:pic>
        <p:nvPicPr>
          <p:cNvPr id="13" name="Picture" descr="IBM 8-bar logo">
            <a:extLst>
              <a:ext uri="{FF2B5EF4-FFF2-40B4-BE49-F238E27FC236}">
                <a16:creationId xmlns:a16="http://schemas.microsoft.com/office/drawing/2014/main" id="{975FE3B9-32FC-B644-A932-C691FAACCA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76552" y="6306046"/>
            <a:ext cx="521589" cy="20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294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7B11EA-C3E2-6A92-3B9F-18082DBBA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8BBEE-F47F-FEA2-8C53-618CA49C2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A505A-CF34-0082-C367-6782DAB0E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82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C2ACA-6611-3A8D-2504-B6822E965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1E65C-6854-CB6F-7C1F-2FAB29EA6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5AA2CA-D259-19EB-998E-B3B0EB0CD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718981-2E78-020D-D08F-EFA37C44D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DC06F9-0E06-4A5B-2E20-C15E332E9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95ED41-5122-9950-1DC0-D34DA29F4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510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D748-05FD-19AE-EEE5-6B30F1DD2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D3E3C3-3CC5-A3DC-62DD-7E0F5441DB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5EA043-7A21-A2F7-9644-2EA6BB199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84BCFF-FE24-B639-0C65-8FAED6FEB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833772-0CF2-4B70-9E53-10F976E83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7894C-2EA0-9AEB-86EE-79227C27A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490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50" Type="http://schemas.openxmlformats.org/officeDocument/2006/relationships/slideLayout" Target="../slideLayouts/slideLayout61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CCA56-46C2-D2DF-6CFC-68DC13F21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8125D-AE0B-E539-A13A-FD87FE436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F9364-1C9F-D16A-B53E-073944F6BA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DE74E0-6426-6440-A99E-DABA1FF1F0F9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2CEE8-BB0B-7681-2D96-935059B35E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2513F-EA53-2C90-0CDB-0B4BD21C5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3F73BD-1E87-C64E-BF95-C28B6A6CB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87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69264" y="6469507"/>
            <a:ext cx="135436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287999" y="288036"/>
            <a:ext cx="11293592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287300" y="1663700"/>
            <a:ext cx="11293592" cy="4334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4125" y="6402118"/>
            <a:ext cx="2477765" cy="1905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© 2023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426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  <p:sldLayoutId id="2147483711" r:id="rId50"/>
    <p:sldLayoutId id="2147483712" r:id="rId51"/>
  </p:sldLayoutIdLst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  <p:hf hdr="0" dt="0"/>
  <p:txStyles>
    <p:titleStyle>
      <a:lvl1pPr marL="0" marR="0" indent="0" algn="l" defTabSz="121895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99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121895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99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121895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99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121895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99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121895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99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181248" algn="l" defTabSz="121895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99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362497" algn="l" defTabSz="121895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99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543744" algn="l" defTabSz="121895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99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724993" algn="l" defTabSz="121895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99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1218956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164559" marR="0" indent="-164559" algn="l" defTabSz="1218956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18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329118" marR="0" indent="-164559" algn="l" defTabSz="1218956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493677" marR="0" indent="-164559" algn="l" defTabSz="1218956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18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571386" marR="0" indent="-228554" algn="l" defTabSz="1218956" rtl="0" eaLnBrk="1" latinLnBrk="0" hangingPunct="1">
        <a:lnSpc>
          <a:spcPct val="110000"/>
        </a:lnSpc>
        <a:spcBef>
          <a:spcPts val="145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921346" marR="0" indent="-194466" algn="l" defTabSz="1218956" rtl="0" eaLnBrk="1" latinLnBrk="0" hangingPunct="1">
        <a:lnSpc>
          <a:spcPct val="100000"/>
        </a:lnSpc>
        <a:spcBef>
          <a:spcPts val="145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1102595" marR="0" indent="-194466" algn="l" defTabSz="1218956" rtl="0" eaLnBrk="1" latinLnBrk="0" hangingPunct="1">
        <a:lnSpc>
          <a:spcPct val="100000"/>
        </a:lnSpc>
        <a:spcBef>
          <a:spcPts val="145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1283843" marR="0" indent="-194466" algn="l" defTabSz="1218956" rtl="0" eaLnBrk="1" latinLnBrk="0" hangingPunct="1">
        <a:lnSpc>
          <a:spcPct val="100000"/>
        </a:lnSpc>
        <a:spcBef>
          <a:spcPts val="145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1465091" marR="0" indent="-194466" algn="l" defTabSz="1218956" rtl="0" eaLnBrk="1" latinLnBrk="0" hangingPunct="1">
        <a:lnSpc>
          <a:spcPct val="100000"/>
        </a:lnSpc>
        <a:spcBef>
          <a:spcPts val="145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91446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171461" algn="r" defTabSz="91446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342922" algn="r" defTabSz="91446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514384" algn="r" defTabSz="91446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685845" algn="r" defTabSz="91446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857307" algn="r" defTabSz="91446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1028768" algn="r" defTabSz="91446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1200230" algn="r" defTabSz="91446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1371691" algn="r" defTabSz="91446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s://www.austin-ai.org/" TargetMode="Externa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A2B2715-E4C3-5E78-1694-CF62FA5F11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09" b="5084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248F88-A225-0B10-92ED-ED7106E8FE4F}"/>
              </a:ext>
            </a:extLst>
          </p:cNvPr>
          <p:cNvSpPr txBox="1"/>
          <p:nvPr/>
        </p:nvSpPr>
        <p:spPr>
          <a:xfrm>
            <a:off x="6080001" y="4645690"/>
            <a:ext cx="5868914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500" dirty="0">
                <a:solidFill>
                  <a:schemeClr val="bg1"/>
                </a:solidFill>
                <a:latin typeface="IBM Plex Sans" panose="020B0503050203000203" pitchFamily="34" charset="0"/>
              </a:rPr>
              <a:t>Open-Source AI Night</a:t>
            </a:r>
            <a:br>
              <a:rPr lang="en-US" sz="5000" dirty="0">
                <a:solidFill>
                  <a:schemeClr val="bg1"/>
                </a:solidFill>
                <a:latin typeface="IBM Plex Sans" panose="020B0503050203000203" pitchFamily="34" charset="0"/>
              </a:rPr>
            </a:br>
            <a:r>
              <a:rPr lang="en-US" sz="2000" dirty="0">
                <a:solidFill>
                  <a:schemeClr val="bg1"/>
                </a:solidFill>
                <a:latin typeface="IBM Plex Sans" panose="020B0503050203000203" pitchFamily="34" charset="0"/>
              </a:rPr>
              <a:t>December 4, 2024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D16754-9A29-09C4-F65A-5695A1CD4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691" y="247593"/>
            <a:ext cx="1382224" cy="138222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761BC1-84A4-00E5-3484-04F57DC07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207" y="1713828"/>
            <a:ext cx="2277678" cy="62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9ACD388-65CB-950F-1BAB-80CA1AA6D1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5404" y="5515063"/>
            <a:ext cx="2284797" cy="152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205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cube with white text&#10;&#10;Description automatically generated">
            <a:extLst>
              <a:ext uri="{FF2B5EF4-FFF2-40B4-BE49-F238E27FC236}">
                <a16:creationId xmlns:a16="http://schemas.microsoft.com/office/drawing/2014/main" id="{E44AAE60-01A9-4F36-41ED-FF26E8AB2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E7C19744-A744-60C2-D464-56A50F1D7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13" y="2223892"/>
            <a:ext cx="2410216" cy="241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833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1AAE-B15F-E918-BF67-6347CCE15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involved in the</a:t>
            </a:r>
            <a:br>
              <a:rPr lang="en-US" dirty="0"/>
            </a:br>
            <a:r>
              <a:rPr lang="en-US" dirty="0"/>
              <a:t>Austin AI Alliance!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45ED1-5A3B-E0B8-D0C8-AF7A29CFCA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The Austin AI Alliance brings together companies, universities, non-profits, professional associations, and AI professionals to advance awareness, development, and responsible usage of AI.</a:t>
            </a:r>
          </a:p>
          <a:p>
            <a:endParaRPr lang="en-US" b="1" dirty="0"/>
          </a:p>
          <a:p>
            <a:r>
              <a:rPr lang="en-US" b="1" dirty="0">
                <a:effectLst/>
              </a:rPr>
              <a:t>Our next meeting is December 18, 2024, where we’ll wrap up the year and offer a glimpse into 2025.</a:t>
            </a:r>
          </a:p>
          <a:p>
            <a:endParaRPr lang="en-US" b="1" dirty="0"/>
          </a:p>
          <a:p>
            <a:r>
              <a:rPr lang="en-US" b="1" dirty="0">
                <a:effectLst/>
              </a:rPr>
              <a:t>Get your free ticket and learn how to get your organization involved at </a:t>
            </a:r>
            <a:r>
              <a:rPr lang="en-US" b="1" dirty="0">
                <a:effectLst/>
                <a:hlinkClick r:id="rId2"/>
              </a:rPr>
              <a:t>https://www.austin-ai.org</a:t>
            </a:r>
            <a:r>
              <a:rPr lang="en-US" b="1" dirty="0">
                <a:effectLst/>
              </a:rPr>
              <a:t> 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Placeholder 7" descr="A group of people in a room&#10;&#10;Description automatically generated">
            <a:extLst>
              <a:ext uri="{FF2B5EF4-FFF2-40B4-BE49-F238E27FC236}">
                <a16:creationId xmlns:a16="http://schemas.microsoft.com/office/drawing/2014/main" id="{042A05AE-24DF-8780-9B40-E715604ABFF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0204" r="13120"/>
          <a:stretch/>
        </p:blipFill>
        <p:spPr>
          <a:xfrm>
            <a:off x="6096000" y="447"/>
            <a:ext cx="6096000" cy="6857107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46941-055D-A548-0838-E73962BD45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914507"/>
            <a:r>
              <a:rPr lang="en-US">
                <a:solidFill>
                  <a:srgbClr val="000000"/>
                </a:solidFill>
              </a:rPr>
              <a:t>© 2023 IBM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61C87-A0D6-828E-86B4-286D56E8DB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829747" y="3173215"/>
            <a:ext cx="121828" cy="123111"/>
          </a:xfrm>
        </p:spPr>
        <p:txBody>
          <a:bodyPr/>
          <a:lstStyle/>
          <a:p>
            <a:pPr defTabSz="914507"/>
            <a:fld id="{59395FB3-9C97-154F-86B2-7E381B951268}" type="slidenum">
              <a:rPr lang="en-US">
                <a:solidFill>
                  <a:srgbClr val="000000"/>
                </a:solidFill>
              </a:rPr>
              <a:pPr defTabSz="914507"/>
              <a:t>3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10" name="Picture 9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DAB04A3A-361A-37C8-B7B5-D05EC4414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62" y="4953248"/>
            <a:ext cx="1904752" cy="190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050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presentation_template_v_1_4_Plex" id="{CD0C5817-EB6A-6C46-8403-24AD582CFD03}" vid="{BF9B21BA-71C2-5045-909D-55899A1DBA6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1157</TotalTime>
  <Words>95</Words>
  <Application>Microsoft Macintosh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Aptos</vt:lpstr>
      <vt:lpstr>Aptos Display</vt:lpstr>
      <vt:lpstr>Arial</vt:lpstr>
      <vt:lpstr>IBM Plex Sans</vt:lpstr>
      <vt:lpstr>IBM Plex Sans ExtraLight</vt:lpstr>
      <vt:lpstr>IBM Plex Sans Light</vt:lpstr>
      <vt:lpstr>Office Theme</vt:lpstr>
      <vt:lpstr>IBM presentation template</vt:lpstr>
      <vt:lpstr>PowerPoint Presentation</vt:lpstr>
      <vt:lpstr>PowerPoint Presentation</vt:lpstr>
      <vt:lpstr>Get involved in the Austin AI Alliance!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Hollinger</dc:creator>
  <cp:lastModifiedBy>Mike Hollinger</cp:lastModifiedBy>
  <cp:revision>7</cp:revision>
  <dcterms:created xsi:type="dcterms:W3CDTF">2024-11-21T21:27:29Z</dcterms:created>
  <dcterms:modified xsi:type="dcterms:W3CDTF">2024-12-04T20:09:46Z</dcterms:modified>
</cp:coreProperties>
</file>

<file path=docProps/thumbnail.jpeg>
</file>